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36" autoAdjust="0"/>
    <p:restoredTop sz="94660"/>
  </p:normalViewPr>
  <p:slideViewPr>
    <p:cSldViewPr snapToGrid="0">
      <p:cViewPr>
        <p:scale>
          <a:sx n="100" d="100"/>
          <a:sy n="100" d="100"/>
        </p:scale>
        <p:origin x="1464" y="27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41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02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04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26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5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06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539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16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40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095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13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350ED-D7C5-45E1-93E8-3B4DC692CED8}" type="datetimeFigureOut">
              <a:rPr lang="en-US" smtClean="0"/>
              <a:t>04/15/2024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A1BB9-76A5-41AD-B129-D09AD73DD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162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2E4A2D-D054-40C3-8E80-26F5BBD38B50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24EC07-F0EB-4558-A365-3E6919DA2E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5" t="15767" r="21044" b="10757"/>
          <a:stretch/>
        </p:blipFill>
        <p:spPr>
          <a:xfrm>
            <a:off x="0" y="0"/>
            <a:ext cx="5351763" cy="48362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F0FBDD-B1A2-48EB-BD93-F9C5E21AEF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0" t="15787" r="17192" b="28965"/>
          <a:stretch/>
        </p:blipFill>
        <p:spPr>
          <a:xfrm>
            <a:off x="5351765" y="0"/>
            <a:ext cx="3792235" cy="28105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AD4B6A5-FB45-4D13-9C2C-DE63E6FC85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75"/>
          <a:stretch/>
        </p:blipFill>
        <p:spPr>
          <a:xfrm>
            <a:off x="5351759" y="2266696"/>
            <a:ext cx="3792241" cy="3561573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18939A1E-B118-4C23-96BF-F508CBE94F34}"/>
              </a:ext>
            </a:extLst>
          </p:cNvPr>
          <p:cNvSpPr/>
          <p:nvPr/>
        </p:nvSpPr>
        <p:spPr>
          <a:xfrm>
            <a:off x="6883245" y="2324625"/>
            <a:ext cx="612106" cy="706837"/>
          </a:xfrm>
          <a:prstGeom prst="downArrow">
            <a:avLst>
              <a:gd name="adj1" fmla="val 50000"/>
              <a:gd name="adj2" fmla="val 64880"/>
            </a:avLst>
          </a:prstGeom>
          <a:solidFill>
            <a:srgbClr val="FF0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9C90B3E-F5F2-49E0-9651-ACD9C65FFA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870"/>
          <a:stretch/>
        </p:blipFill>
        <p:spPr>
          <a:xfrm>
            <a:off x="-3" y="3882552"/>
            <a:ext cx="5351763" cy="297544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8BF674C-CFA6-45BF-B69A-6431F2CFAF13}"/>
              </a:ext>
            </a:extLst>
          </p:cNvPr>
          <p:cNvSpPr/>
          <p:nvPr/>
        </p:nvSpPr>
        <p:spPr>
          <a:xfrm>
            <a:off x="0" y="5340502"/>
            <a:ext cx="9144000" cy="151749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70000">
                <a:schemeClr val="tx1">
                  <a:alpha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17CDD9-A9CF-4018-B702-6195EAC30A14}"/>
              </a:ext>
            </a:extLst>
          </p:cNvPr>
          <p:cNvSpPr txBox="1"/>
          <p:nvPr/>
        </p:nvSpPr>
        <p:spPr>
          <a:xfrm>
            <a:off x="150159" y="5322940"/>
            <a:ext cx="889859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TW" sz="40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Qidi</a:t>
            </a:r>
            <a:r>
              <a:rPr lang="en-US" altLang="zh-TW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 Q1 Pro (rev. 2)</a:t>
            </a:r>
          </a:p>
          <a:p>
            <a:pPr algn="r"/>
            <a:r>
              <a:rPr lang="en-US" altLang="zh-TW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Improved Build Plate Alignment Guide</a:t>
            </a:r>
            <a:endParaRPr lang="en-US" sz="4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4050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13</Words>
  <Application>Microsoft Office PowerPoint</Application>
  <PresentationFormat>On-screen Show (4:3)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Bahnschrift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沛宏 盧</dc:creator>
  <cp:lastModifiedBy>沛宏 盧</cp:lastModifiedBy>
  <cp:revision>4</cp:revision>
  <dcterms:created xsi:type="dcterms:W3CDTF">2024-04-15T11:40:33Z</dcterms:created>
  <dcterms:modified xsi:type="dcterms:W3CDTF">2024-04-15T12:06:30Z</dcterms:modified>
</cp:coreProperties>
</file>

<file path=docProps/thumbnail.jpeg>
</file>